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3" r:id="rId3"/>
    <p:sldId id="257" r:id="rId4"/>
    <p:sldId id="259" r:id="rId5"/>
    <p:sldId id="258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F9BF85-A169-4C92-B836-A4463CC1BA84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217CCC-4DCF-480A-8D86-8E35F439907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>
                    <a:lumMod val="50000"/>
                  </a:schemeClr>
                </a:solidFill>
              </a:rPr>
              <a:t>Marianna</a:t>
            </a:r>
            <a:endParaRPr lang="en-US" sz="4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3" descr="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39391">
            <a:off x="406362" y="2790980"/>
            <a:ext cx="3935667" cy="2946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Growing Up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800" dirty="0" smtClean="0">
                <a:latin typeface="+mj-lt"/>
              </a:rPr>
              <a:t>Born August 26</a:t>
            </a:r>
            <a:r>
              <a:rPr lang="en-US" sz="2800" baseline="30000" dirty="0" smtClean="0">
                <a:latin typeface="+mj-lt"/>
              </a:rPr>
              <a:t>th</a:t>
            </a:r>
            <a:r>
              <a:rPr lang="en-US" sz="2800" dirty="0" smtClean="0">
                <a:latin typeface="+mj-lt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sz="2800" dirty="0" smtClean="0">
                <a:latin typeface="+mj-lt"/>
              </a:rPr>
              <a:t>Salem, NH</a:t>
            </a:r>
          </a:p>
          <a:p>
            <a:pPr>
              <a:lnSpc>
                <a:spcPct val="200000"/>
              </a:lnSpc>
            </a:pPr>
            <a:r>
              <a:rPr lang="en-US" sz="2800" dirty="0" smtClean="0">
                <a:latin typeface="+mj-lt"/>
              </a:rPr>
              <a:t>Lived with Mom</a:t>
            </a:r>
          </a:p>
          <a:p>
            <a:pPr>
              <a:lnSpc>
                <a:spcPct val="200000"/>
              </a:lnSpc>
            </a:pPr>
            <a:r>
              <a:rPr lang="en-US" sz="2800" dirty="0" smtClean="0">
                <a:latin typeface="+mj-lt"/>
              </a:rPr>
              <a:t>Happy Childhood</a:t>
            </a:r>
          </a:p>
          <a:p>
            <a:endParaRPr lang="en-US" dirty="0"/>
          </a:p>
        </p:txBody>
      </p:sp>
      <p:pic>
        <p:nvPicPr>
          <p:cNvPr id="4" name="Picture 3" descr="Me ba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133600"/>
            <a:ext cx="5283200" cy="3780790"/>
          </a:xfrm>
          <a:prstGeom prst="rect">
            <a:avLst/>
          </a:prstGeom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8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800"/>
                            </p:stCondLst>
                            <p:childTnLst>
                              <p:par>
                                <p:cTn id="2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800"/>
                            </p:stCondLst>
                            <p:childTnLst>
                              <p:par>
                                <p:cTn id="3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My Education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Soule Elementary School</a:t>
            </a:r>
          </a:p>
          <a:p>
            <a:r>
              <a:rPr lang="en-US" sz="3600" dirty="0" smtClean="0"/>
              <a:t>Woodbury Middle School</a:t>
            </a:r>
          </a:p>
          <a:p>
            <a:r>
              <a:rPr lang="en-US" sz="3600" dirty="0" smtClean="0"/>
              <a:t>SHS 2005</a:t>
            </a:r>
          </a:p>
          <a:p>
            <a:r>
              <a:rPr lang="en-US" sz="3600" dirty="0" err="1" smtClean="0"/>
              <a:t>Nothern</a:t>
            </a:r>
            <a:r>
              <a:rPr lang="en-US" sz="3600" dirty="0" smtClean="0"/>
              <a:t> Essex 2010</a:t>
            </a:r>
          </a:p>
          <a:p>
            <a:r>
              <a:rPr lang="en-US" sz="3600" dirty="0" smtClean="0"/>
              <a:t>Cambridge College 2013 (???)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e grad 2.jpg"/>
          <p:cNvPicPr>
            <a:picLocks noChangeAspect="1"/>
          </p:cNvPicPr>
          <p:nvPr/>
        </p:nvPicPr>
        <p:blipFill>
          <a:blip r:embed="rId2" cstate="print"/>
          <a:srcRect l="31828" t="19753" r="52373"/>
          <a:stretch>
            <a:fillRect/>
          </a:stretch>
        </p:blipFill>
        <p:spPr>
          <a:xfrm>
            <a:off x="6629400" y="457200"/>
            <a:ext cx="1600200" cy="60960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My Career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981200"/>
            <a:ext cx="8229600" cy="438912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Student taught in Kindergarten Fall 2007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Started at Frost Elementary May 2007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Kindergarten 4 years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Moved to 3</a:t>
            </a:r>
            <a:r>
              <a:rPr lang="en-US" baseline="30000" dirty="0" smtClean="0"/>
              <a:t>rd</a:t>
            </a:r>
            <a:r>
              <a:rPr lang="en-US" dirty="0" smtClean="0"/>
              <a:t> grade inclusion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Babysitting</a:t>
            </a:r>
            <a:endParaRPr lang="en-US" dirty="0"/>
          </a:p>
        </p:txBody>
      </p:sp>
      <p:pic>
        <p:nvPicPr>
          <p:cNvPr id="1026" name="Picture 2" descr="C:\Users\Joe\AppData\Local\Microsoft\Windows\Temporary Internet Files\Content.IE5\N4P4DFGX\MM90028301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Fin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581400"/>
            <a:ext cx="3876953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700"/>
                            </p:stCondLst>
                            <p:childTnLst>
                              <p:par>
                                <p:cTn id="3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My Family</a:t>
            </a:r>
            <a:endParaRPr 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 descr="My Fami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447800"/>
            <a:ext cx="4495800" cy="3241158"/>
          </a:xfrm>
        </p:spPr>
      </p:pic>
      <p:pic>
        <p:nvPicPr>
          <p:cNvPr id="5" name="Picture 4" descr="red sox.jpg"/>
          <p:cNvPicPr>
            <a:picLocks noChangeAspect="1"/>
          </p:cNvPicPr>
          <p:nvPr/>
        </p:nvPicPr>
        <p:blipFill>
          <a:blip r:embed="rId3" cstate="print"/>
          <a:srcRect t="35845" r="787"/>
          <a:stretch>
            <a:fillRect/>
          </a:stretch>
        </p:blipFill>
        <p:spPr>
          <a:xfrm rot="20394981">
            <a:off x="687686" y="4347278"/>
            <a:ext cx="2267993" cy="2187835"/>
          </a:xfrm>
          <a:prstGeom prst="rect">
            <a:avLst/>
          </a:prstGeom>
        </p:spPr>
      </p:pic>
      <p:pic>
        <p:nvPicPr>
          <p:cNvPr id="6" name="Picture 5" descr="mom and I.jpg"/>
          <p:cNvPicPr>
            <a:picLocks noChangeAspect="1"/>
          </p:cNvPicPr>
          <p:nvPr/>
        </p:nvPicPr>
        <p:blipFill>
          <a:blip r:embed="rId4" cstate="print"/>
          <a:srcRect l="20833" t="22222" r="20833"/>
          <a:stretch>
            <a:fillRect/>
          </a:stretch>
        </p:blipFill>
        <p:spPr>
          <a:xfrm rot="738092">
            <a:off x="5672347" y="947946"/>
            <a:ext cx="2758028" cy="2758028"/>
          </a:xfrm>
          <a:prstGeom prst="rect">
            <a:avLst/>
          </a:prstGeom>
        </p:spPr>
      </p:pic>
      <p:pic>
        <p:nvPicPr>
          <p:cNvPr id="7" name="Picture 6" descr="Nina and me.jpg"/>
          <p:cNvPicPr>
            <a:picLocks noChangeAspect="1"/>
          </p:cNvPicPr>
          <p:nvPr/>
        </p:nvPicPr>
        <p:blipFill>
          <a:blip r:embed="rId5" cstate="print"/>
          <a:srcRect l="38636" t="9091"/>
          <a:stretch>
            <a:fillRect/>
          </a:stretch>
        </p:blipFill>
        <p:spPr>
          <a:xfrm>
            <a:off x="4114800" y="3979333"/>
            <a:ext cx="2590800" cy="2878667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4">
                    <a:lumMod val="75000"/>
                  </a:schemeClr>
                </a:solidFill>
              </a:rPr>
              <a:t>What I love the most</a:t>
            </a:r>
            <a:endParaRPr lang="en-US" sz="5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Heart 2"/>
          <p:cNvSpPr/>
          <p:nvPr/>
        </p:nvSpPr>
        <p:spPr>
          <a:xfrm rot="1305158">
            <a:off x="7714523" y="907021"/>
            <a:ext cx="914400" cy="685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e and A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1752600"/>
            <a:ext cx="3108960" cy="2331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na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171950"/>
            <a:ext cx="3581400" cy="2686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Bea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524000"/>
            <a:ext cx="2804160" cy="2103120"/>
          </a:xfrm>
          <a:prstGeom prst="rect">
            <a:avLst/>
          </a:prstGeom>
        </p:spPr>
      </p:pic>
      <p:pic>
        <p:nvPicPr>
          <p:cNvPr id="9" name="Picture 8" descr="Belagio flow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4419600"/>
            <a:ext cx="3251200" cy="2438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362507">
            <a:off x="546789" y="3654489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Beach</a:t>
            </a:r>
            <a:endParaRPr lang="en-U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0" y="6172200"/>
            <a:ext cx="1524000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Nala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4200" y="2133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Ashlye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770895">
            <a:off x="6985780" y="3812845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FLOWERS</a:t>
            </a:r>
            <a:endParaRPr lang="en-US" sz="2400" b="1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0" grpId="0"/>
      <p:bldP spid="11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32293">
            <a:off x="59117" y="1315383"/>
            <a:ext cx="7772400" cy="1362456"/>
          </a:xfrm>
        </p:spPr>
        <p:txBody>
          <a:bodyPr/>
          <a:lstStyle/>
          <a:p>
            <a:r>
              <a:rPr lang="en-US" dirty="0" smtClean="0"/>
              <a:t>			That’s 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447800" y="4038600"/>
            <a:ext cx="7772400" cy="1509712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MARIANNA 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Wedding me and Jo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124200"/>
            <a:ext cx="4495800" cy="337185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9">
      <a:dk1>
        <a:srgbClr val="0070C0"/>
      </a:dk1>
      <a:lt1>
        <a:srgbClr val="D9B5FF"/>
      </a:lt1>
      <a:dk2>
        <a:srgbClr val="B686DC"/>
      </a:dk2>
      <a:lt2>
        <a:srgbClr val="AB73D5"/>
      </a:lt2>
      <a:accent1>
        <a:srgbClr val="0070C0"/>
      </a:accent1>
      <a:accent2>
        <a:srgbClr val="009DD9"/>
      </a:accent2>
      <a:accent3>
        <a:srgbClr val="089CA2"/>
      </a:accent3>
      <a:accent4>
        <a:srgbClr val="10CF9B"/>
      </a:accent4>
      <a:accent5>
        <a:srgbClr val="7CCA62"/>
      </a:accent5>
      <a:accent6>
        <a:srgbClr val="A5C249"/>
      </a:accent6>
      <a:hlink>
        <a:srgbClr val="FFC0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69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All About Me</vt:lpstr>
      <vt:lpstr>Growing Up</vt:lpstr>
      <vt:lpstr>My Education</vt:lpstr>
      <vt:lpstr>My Career</vt:lpstr>
      <vt:lpstr>My Family</vt:lpstr>
      <vt:lpstr>What I love the most</vt:lpstr>
      <vt:lpstr>   That’s ME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Me</dc:title>
  <dc:creator>Joe</dc:creator>
  <cp:lastModifiedBy>ccstudent</cp:lastModifiedBy>
  <cp:revision>15</cp:revision>
  <dcterms:created xsi:type="dcterms:W3CDTF">2012-03-25T01:15:15Z</dcterms:created>
  <dcterms:modified xsi:type="dcterms:W3CDTF">2012-03-25T11:55:20Z</dcterms:modified>
</cp:coreProperties>
</file>